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3"/>
  </p:sldIdLst>
  <p:sldSz cx="12192000" cy="6858000"/>
  <p:notesSz cx="6858000" cy="9144000"/>
  <p:embeddedFontLst>
    <p:embeddedFont>
      <p:font typeface="Calibri" panose="020F0502020204030204" charset="0"/>
      <p:regular r:id="rId7"/>
      <p:bold r:id="rId8"/>
      <p:italic r:id="rId9"/>
      <p:boldItalic r:id="rId10"/>
    </p:embeddedFont>
    <p:embeddedFont>
      <p:font typeface="Calibri Light" panose="020F0302020204030204" charset="0"/>
      <p:regular r:id="rId11"/>
      <p:italic r:id="rId12"/>
    </p:embeddedFont>
  </p:embeddedFontLst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90"/>
    <a:srgbClr val="59A2CF"/>
    <a:srgbClr val="47A1C1"/>
    <a:srgbClr val="37B7D1"/>
    <a:srgbClr val="4D89BB"/>
    <a:srgbClr val="2C81CE"/>
    <a:srgbClr val="508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2C3B7-D087-461C-9AAE-FD53748F5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4162-7408-456C-818E-2BFD093537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851131" y="1491719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6715" y="166370"/>
            <a:ext cx="8125460" cy="65068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p="http://schemas.openxmlformats.org/presentationml/2006/main">
  <p:tag name="COMMONDATA" val="eyJoZGlkIjoiZmVjNGEyM2UyMTdlYTNlYmQ2NmJhZDBiYzUwMzljZTgifQ=="/>
  <p:tag name="commondata" val="eyJoZGlkIjoiODYwMzEyZjBmNmI2NDk0NDI4ZTBmNWZhODk0YzZlN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站酷小薇LOGO体</vt:lpstr>
      <vt:lpstr>华文细黑</vt:lpstr>
      <vt:lpstr>站酷文艺体</vt:lpstr>
      <vt:lpstr>黑体</vt:lpstr>
      <vt:lpstr>Calibri</vt:lpstr>
      <vt:lpstr>微软雅黑</vt:lpstr>
      <vt:lpstr>Arial Unicode MS</vt:lpstr>
      <vt:lpstr>Calibri Light</vt:lpstr>
      <vt:lpstr>Office 主题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尹 欢</dc:creator>
  <cp:lastModifiedBy>D&amp;C</cp:lastModifiedBy>
  <cp:revision>17</cp:revision>
  <dcterms:created xsi:type="dcterms:W3CDTF">2020-03-01T01:54:00Z</dcterms:created>
  <dcterms:modified xsi:type="dcterms:W3CDTF">2023-10-24T08:02:18Z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AB505EEEA10F4F82858F19E4AD9E5E29_13</vt:lpwstr>
  </property>
  <property fmtid="{D5CDD505-2E9C-101B-9397-08002B2CF9AE}" pid="3" name="KSOProductBuildVer">
    <vt:lpwstr>2052-12.1.0.15712</vt:lpwstr>
  </property>
</Properties>
</file>